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9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85FB7E1-DFE6-4F90-9EDC-8DBC2D2AD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619268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Религиозная ситуация и церковное устройство в византийской феме Иверия (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XI</a:t>
            </a: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в.)</a:t>
            </a:r>
            <a:b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b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b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b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Косоуров Дмитрий (НИУ ВШЭ)</a:t>
            </a:r>
          </a:p>
        </p:txBody>
      </p:sp>
    </p:spTree>
    <p:extLst>
      <p:ext uri="{BB962C8B-B14F-4D97-AF65-F5344CB8AC3E}">
        <p14:creationId xmlns:p14="http://schemas.microsoft.com/office/powerpoint/2010/main" val="46290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DD493E8A-B401-4346-A04C-04030C876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1"/>
            <a:ext cx="9144000" cy="6695649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96736A1-AD95-4DF2-9FFA-FF264CE24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-45719"/>
            <a:ext cx="7200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83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CEFC2B-988E-485C-936E-AF74422F8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2656"/>
            <a:ext cx="7924800" cy="1152128"/>
          </a:xfrm>
        </p:spPr>
        <p:txBody>
          <a:bodyPr/>
          <a:lstStyle/>
          <a:p>
            <a:pPr algn="ctr"/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Территориальные и политические изменения вокруг фемы Иверия в конце 1040-х-начале 1050-х гг.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35DB4C-3825-40FF-979C-98E78B3EE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484784"/>
            <a:ext cx="7924800" cy="4320480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Ок. 1047 г.: Захват Липаритом Багваши Калмахи (Сев. Тао) и Артануджи (Кларджети);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Ок. 1050–1052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/53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гг.: Трёхлетнее «посольство» грузинского царя Баграта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IV 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в Константинополь;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Ок. 1051/52–1053 гг.: Переселение протоспафария Евстафия Воилы в Иверию (?);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Между 1053 и 1057 г.: Падение Липарита Багваши, возвращение Калмахи и Артануджи в состав Грузинского царства;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До 1059 г.: Передача Евстафием Воилой земель Офидовуни, Куснерии и Калмухи дуке Михаилу </a:t>
            </a:r>
          </a:p>
        </p:txBody>
      </p:sp>
    </p:spTree>
    <p:extLst>
      <p:ext uri="{BB962C8B-B14F-4D97-AF65-F5344CB8AC3E}">
        <p14:creationId xmlns:p14="http://schemas.microsoft.com/office/powerpoint/2010/main" val="1182256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D659F-2269-457C-BCBF-3DA51CD72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4664"/>
            <a:ext cx="7924800" cy="1080120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Антиохийские патриархи 1050-х гг.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761E0F-900E-4D33-9131-4E6438468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772816"/>
            <a:ext cx="7924800" cy="4170784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Пётр </a:t>
            </a: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III (1052–1056</a:t>
            </a:r>
            <a:r>
              <a:rPr lang="ru-RU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Иоанн (Дионисий) (?, 1056–1057);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Феодосий </a:t>
            </a: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III (1057–1059)</a:t>
            </a:r>
            <a:endParaRPr lang="ru-RU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747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38AB3C-3BC4-49CD-9AA2-5F553D709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2520280"/>
          </a:xfrm>
        </p:spPr>
        <p:txBody>
          <a:bodyPr/>
          <a:lstStyle/>
          <a:p>
            <a:pPr algn="ctr"/>
            <a:br>
              <a:rPr lang="ka-GE" dirty="0"/>
            </a:br>
            <a:r>
              <a:rPr lang="ka-GE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გმადლობთ ყურადღებისთვის!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052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7981EA36-D9E9-4AA2-BBA7-BCFFA42E3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" y="-1"/>
            <a:ext cx="9052561" cy="6812281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3389583-C2F9-432E-9C86-F9E2E099B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5719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660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280D0-D4EF-4589-ACEA-8DEFD962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1656184"/>
          </a:xfrm>
        </p:spPr>
        <p:txBody>
          <a:bodyPr/>
          <a:lstStyle/>
          <a:p>
            <a:pPr algn="ctr"/>
            <a:r>
              <a:rPr lang="ru-RU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Религиозная ситуация на территории Тао-Кларджети до образования фемы Иверия (1023–1073/1074)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6A3FB0-3A10-4C0A-A06B-20D20DD0B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844824"/>
            <a:ext cx="7924800" cy="4824536"/>
          </a:xfrm>
        </p:spPr>
        <p:txBody>
          <a:bodyPr>
            <a:normAutofit lnSpcReduction="10000"/>
          </a:bodyPr>
          <a:lstStyle/>
          <a:p>
            <a:pPr marL="274320" lvl="0" indent="-274320" algn="just">
              <a:spcAft>
                <a:spcPts val="1000"/>
              </a:spcAft>
              <a:buClr>
                <a:srgbClr val="7598D9"/>
              </a:buClr>
              <a:buFont typeface="Wingdings 2"/>
              <a:buChar char=""/>
            </a:pPr>
            <a:r>
              <a:rPr lang="ru-RU" sz="2400" spc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/>
                <a:cs typeface="Times New Roman"/>
              </a:rPr>
              <a:t>Заселение армянами и грузинами захваченного Маназкерта в 992 г.;</a:t>
            </a:r>
          </a:p>
          <a:p>
            <a:pPr marL="274320" lvl="0" indent="-274320" algn="just">
              <a:spcAft>
                <a:spcPts val="1000"/>
              </a:spcAft>
              <a:buClr>
                <a:srgbClr val="7598D9"/>
              </a:buClr>
              <a:buFont typeface="Wingdings 2"/>
              <a:buChar char=""/>
            </a:pPr>
            <a:r>
              <a:rPr lang="ru-RU" sz="2400" spc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/>
                <a:cs typeface="Times New Roman"/>
              </a:rPr>
              <a:t>«Казус» с армянской церковью во время осады Хлата в 997–998 гг.;</a:t>
            </a:r>
          </a:p>
          <a:p>
            <a:pPr marL="274320" lvl="0" indent="-274320" algn="just">
              <a:spcAft>
                <a:spcPts val="1000"/>
              </a:spcAft>
              <a:buClr>
                <a:srgbClr val="7598D9"/>
              </a:buClr>
              <a:buFont typeface="Wingdings 2"/>
              <a:buChar char=""/>
            </a:pPr>
            <a:r>
              <a:rPr lang="ru-RU" sz="2400" spc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/>
                <a:cs typeface="Times New Roman"/>
              </a:rPr>
              <a:t>Деятельность валаршакертского епископа Захарии Банели в ходе грузино-византийской войны 1021–1022 гг.;</a:t>
            </a:r>
          </a:p>
          <a:p>
            <a:pPr marL="274320" lvl="0" indent="-274320" algn="just">
              <a:spcAft>
                <a:spcPts val="1000"/>
              </a:spcAft>
              <a:buClr>
                <a:srgbClr val="7598D9"/>
              </a:buClr>
              <a:buFont typeface="Wingdings 2"/>
              <a:buChar char=""/>
            </a:pPr>
            <a:r>
              <a:rPr lang="ru-RU" sz="2400" spc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/>
                <a:cs typeface="Times New Roman"/>
              </a:rPr>
              <a:t>Переход на сторону Византии Иоанна Банели и сопротивление византийцам со стороны Сабы Тбетели и Эзры Анчели в ходе похода паракимомена Николая в Грузию в 1027–1028 гг.;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642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414D310-E5D3-426D-B86C-3D303883B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6093296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32792A9-AF4B-41CC-9456-3438A6C73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n w="3200">
                  <a:solidFill>
                    <a:srgbClr val="575F6D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Монастырь Ошки (963–973 гг.)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283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B38994D-D2ED-43C2-8A98-77975A052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8928992" cy="5724872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2F02107-1C3F-4525-A5F4-6544C091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(Ок. 1045–1064 гг.)</a:t>
            </a:r>
          </a:p>
        </p:txBody>
      </p:sp>
    </p:spTree>
    <p:extLst>
      <p:ext uri="{BB962C8B-B14F-4D97-AF65-F5344CB8AC3E}">
        <p14:creationId xmlns:p14="http://schemas.microsoft.com/office/powerpoint/2010/main" val="697084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4FD51-1886-4EA8-9183-2DE92539A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3" y="-1539551"/>
            <a:ext cx="146248" cy="4320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834B71-49E4-47F5-B021-4DF5F24E7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76672"/>
            <a:ext cx="7924800" cy="5858936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«Когда я впервые приехал и поселился здесь, я получил эту землю, и она была грязной и неустроенной. В ней обитали змеи, скорпионы и дикие звери, поэтому жившие здесь напротив армяне не могли даже немного отдохнуть»</a:t>
            </a:r>
          </a:p>
          <a:p>
            <a:pPr algn="just"/>
            <a:r>
              <a:rPr lang="el-G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pPr algn="just"/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P.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Lemerle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‟Le testament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d’Eustathios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Boïlas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”. P. 22.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51131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FC0452-C9C9-458C-BD43-F16BE6B28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7" y="-243408"/>
            <a:ext cx="142394" cy="2434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9888F1-B8B8-4D60-BA94-4107CC00D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332656"/>
            <a:ext cx="7924800" cy="612068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«Ведь уже прежде такой натиск и возношение народов и прекращение ромейского господства считалось гневом Божьим, но на еретиков, которые населяют Ивирию и Месопотамию до Ликанда и Мелитины и соседнюю Армению и которые исповедуют иудейскую ересь Нестория и ересь акефалов, ведь полны эти страны такого зловерия»</a:t>
            </a:r>
          </a:p>
          <a:p>
            <a:pPr algn="just"/>
            <a:endParaRPr lang="ru-RU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pPr algn="ctr"/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el-GR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Τσολάκης Ε. Ἡ συνέχεια τῆς Χρονογραφίας τοῦ Ἰωάννου Σκυλίτζη. Σ. 140–141.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4236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2141C-6000-4E2C-AB67-BEEBB22AE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76672"/>
            <a:ext cx="7924800" cy="1656184"/>
          </a:xfrm>
        </p:spPr>
        <p:txBody>
          <a:bodyPr/>
          <a:lstStyle/>
          <a:p>
            <a:pPr algn="ctr"/>
            <a:r>
              <a:rPr lang="ru-RU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Епархия Феодосиополя в составе митрополии Кесарии Каппадокийской (</a:t>
            </a:r>
            <a:r>
              <a:rPr lang="en-US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Notitiae 1–4, 7)</a:t>
            </a:r>
            <a:endParaRPr lang="ru-RU" sz="3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93CD83-8255-468C-A0FE-F07914CDC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492896"/>
            <a:ext cx="7924800" cy="3744416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Епископ Пётр (449 г.);</a:t>
            </a:r>
          </a:p>
          <a:p>
            <a:pPr marL="457200" indent="-457200" algn="just">
              <a:buAutoNum type="arabicPeriod"/>
            </a:pPr>
            <a:r>
              <a:rPr lang="ru-RU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Епископ Манассия (451 г.);</a:t>
            </a:r>
          </a:p>
          <a:p>
            <a:pPr marL="457200" indent="-457200" algn="just">
              <a:buAutoNum type="arabicPeriod"/>
            </a:pPr>
            <a:r>
              <a:rPr lang="ru-RU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Епископ Пётр </a:t>
            </a: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II </a:t>
            </a:r>
            <a:r>
              <a:rPr lang="ru-RU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(553 г.)</a:t>
            </a:r>
          </a:p>
        </p:txBody>
      </p:sp>
    </p:spTree>
    <p:extLst>
      <p:ext uri="{BB962C8B-B14F-4D97-AF65-F5344CB8AC3E}">
        <p14:creationId xmlns:p14="http://schemas.microsoft.com/office/powerpoint/2010/main" val="1353363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4DB822-5BA0-4634-B30A-A7D45755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4664"/>
            <a:ext cx="7924800" cy="936104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Епархии митрополии Феодосиополя согласно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Notitia Antiochena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XI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в.)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B01898-73A2-46F1-992F-A81C47CEB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484784"/>
            <a:ext cx="7924800" cy="4824536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Ортрос</a:t>
            </a:r>
            <a:r>
              <a:rPr lang="ru-RU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( </a:t>
            </a:r>
            <a:r>
              <a:rPr lang="el-GR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ἡ Όρτρος)</a:t>
            </a:r>
            <a:r>
              <a:rPr lang="ru-RU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Мазнуби</a:t>
            </a:r>
            <a:r>
              <a:rPr lang="ru-RU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(</a:t>
            </a:r>
            <a:r>
              <a:rPr lang="el-GR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ἡ Μαζνούβη)</a:t>
            </a:r>
            <a:r>
              <a:rPr lang="ru-RU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Маврокастрон</a:t>
            </a:r>
            <a:r>
              <a:rPr lang="ru-RU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(</a:t>
            </a:r>
            <a:r>
              <a:rPr lang="el-GR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τὸ Μαυρόκαστρον)</a:t>
            </a:r>
            <a:r>
              <a:rPr lang="ru-RU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Агиа Мария (ἡ Αγία Μαρία)</a:t>
            </a:r>
            <a:r>
              <a:rPr lang="ru-RU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Аксиекси</a:t>
            </a:r>
            <a:r>
              <a:rPr lang="ru-RU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(</a:t>
            </a:r>
            <a:r>
              <a:rPr lang="el-GR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ἡ Αξιέξη)</a:t>
            </a:r>
            <a:r>
              <a:rPr lang="ru-RU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Таруца</a:t>
            </a:r>
            <a:r>
              <a:rPr lang="ru-RU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(</a:t>
            </a:r>
            <a:r>
              <a:rPr lang="el-GR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ἡ Ταρούτζα)</a:t>
            </a:r>
            <a:r>
              <a:rPr lang="ru-RU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Полютимос</a:t>
            </a:r>
            <a:r>
              <a:rPr lang="ru-RU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(</a:t>
            </a:r>
            <a:r>
              <a:rPr lang="el-GR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ἡ Πολύτιμος)</a:t>
            </a:r>
            <a:endParaRPr lang="ru-RU" sz="3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336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606</TotalTime>
  <Words>441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Constantia</vt:lpstr>
      <vt:lpstr>Palatino Linotype</vt:lpstr>
      <vt:lpstr>Sylfaen</vt:lpstr>
      <vt:lpstr>Wingdings 2</vt:lpstr>
      <vt:lpstr>Бумажная</vt:lpstr>
      <vt:lpstr>Религиозная ситуация и церковное устройство в византийской феме Иверия (XI в.)    Косоуров Дмитрий (НИУ ВШЭ)</vt:lpstr>
      <vt:lpstr>Презентация PowerPoint</vt:lpstr>
      <vt:lpstr>Религиозная ситуация на территории Тао-Кларджети до образования фемы Иверия (1023–1073/1074) </vt:lpstr>
      <vt:lpstr>Монастырь Ошки (963–973 гг.)</vt:lpstr>
      <vt:lpstr>(Ок. 1045–1064 гг.)</vt:lpstr>
      <vt:lpstr>Презентация PowerPoint</vt:lpstr>
      <vt:lpstr>Презентация PowerPoint</vt:lpstr>
      <vt:lpstr>Епархия Феодосиополя в составе митрополии Кесарии Каппадокийской (Notitiae 1–4, 7)</vt:lpstr>
      <vt:lpstr>Епархии митрополии Феодосиополя согласно Notitia Antiochena (XI в.)</vt:lpstr>
      <vt:lpstr>Презентация PowerPoint</vt:lpstr>
      <vt:lpstr>Территориальные и политические изменения вокруг фемы Иверия в конце 1040-х-начале 1050-х гг.</vt:lpstr>
      <vt:lpstr>Антиохийские патриархи 1050-х гг.</vt:lpstr>
      <vt:lpstr> გმადლობთ ყურადღებისთვის!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«Религиозное насилие» в </dc:title>
  <dc:creator>Дмитрий</dc:creator>
  <cp:lastModifiedBy>Дмитрий</cp:lastModifiedBy>
  <cp:revision>34</cp:revision>
  <dcterms:created xsi:type="dcterms:W3CDTF">2019-06-12T14:10:30Z</dcterms:created>
  <dcterms:modified xsi:type="dcterms:W3CDTF">2022-04-28T12:59:13Z</dcterms:modified>
</cp:coreProperties>
</file>